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5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14793-C8AE-451B-AE0E-99EB6C0C56CE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FCD93-1331-4D83-BFCE-9A1BEEFEA1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4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FCD93-1331-4D83-BFCE-9A1BEEFEA1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90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9698" y="2471420"/>
            <a:ext cx="4292602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91072" cy="3745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94135" y="901986"/>
            <a:ext cx="5402901" cy="5405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42147" y="6342533"/>
            <a:ext cx="2198381" cy="515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42147" y="2444780"/>
            <a:ext cx="4249853" cy="1500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42147" y="2444780"/>
            <a:ext cx="4249853" cy="3897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42147" y="2444780"/>
            <a:ext cx="4249853" cy="44132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爱采购商家后台</a:t>
            </a:r>
          </a:p>
        </p:txBody>
      </p:sp>
      <p:sp>
        <p:nvSpPr>
          <p:cNvPr id="10" name="object 10"/>
          <p:cNvSpPr/>
          <p:nvPr/>
        </p:nvSpPr>
        <p:spPr>
          <a:xfrm>
            <a:off x="3546514" y="3292302"/>
            <a:ext cx="5099050" cy="0"/>
          </a:xfrm>
          <a:custGeom>
            <a:avLst/>
            <a:gdLst/>
            <a:ahLst/>
            <a:cxnLst/>
            <a:rect l="l" t="t" r="r" b="b"/>
            <a:pathLst>
              <a:path w="5099050">
                <a:moveTo>
                  <a:pt x="0" y="0"/>
                </a:moveTo>
                <a:lnTo>
                  <a:pt x="5098967" y="1"/>
                </a:lnTo>
              </a:path>
            </a:pathLst>
          </a:custGeom>
          <a:ln w="222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42682" y="4639722"/>
            <a:ext cx="1320800" cy="360680"/>
          </a:xfrm>
          <a:custGeom>
            <a:avLst/>
            <a:gdLst/>
            <a:ahLst/>
            <a:cxnLst/>
            <a:rect l="l" t="t" r="r" b="b"/>
            <a:pathLst>
              <a:path w="1320800" h="360679">
                <a:moveTo>
                  <a:pt x="1140607" y="0"/>
                </a:moveTo>
                <a:lnTo>
                  <a:pt x="180050" y="0"/>
                </a:lnTo>
                <a:lnTo>
                  <a:pt x="132186" y="6431"/>
                </a:lnTo>
                <a:lnTo>
                  <a:pt x="89175" y="24582"/>
                </a:lnTo>
                <a:lnTo>
                  <a:pt x="52735" y="52735"/>
                </a:lnTo>
                <a:lnTo>
                  <a:pt x="24582" y="89176"/>
                </a:lnTo>
                <a:lnTo>
                  <a:pt x="6431" y="132186"/>
                </a:lnTo>
                <a:lnTo>
                  <a:pt x="0" y="180051"/>
                </a:lnTo>
                <a:lnTo>
                  <a:pt x="6431" y="227916"/>
                </a:lnTo>
                <a:lnTo>
                  <a:pt x="24582" y="270927"/>
                </a:lnTo>
                <a:lnTo>
                  <a:pt x="52735" y="307367"/>
                </a:lnTo>
                <a:lnTo>
                  <a:pt x="89175" y="335521"/>
                </a:lnTo>
                <a:lnTo>
                  <a:pt x="132186" y="353671"/>
                </a:lnTo>
                <a:lnTo>
                  <a:pt x="180050" y="360103"/>
                </a:lnTo>
                <a:lnTo>
                  <a:pt x="1140607" y="360103"/>
                </a:lnTo>
                <a:lnTo>
                  <a:pt x="1188472" y="353671"/>
                </a:lnTo>
                <a:lnTo>
                  <a:pt x="1231482" y="335521"/>
                </a:lnTo>
                <a:lnTo>
                  <a:pt x="1267922" y="307367"/>
                </a:lnTo>
                <a:lnTo>
                  <a:pt x="1296075" y="270927"/>
                </a:lnTo>
                <a:lnTo>
                  <a:pt x="1314226" y="227916"/>
                </a:lnTo>
                <a:lnTo>
                  <a:pt x="1320657" y="180051"/>
                </a:lnTo>
                <a:lnTo>
                  <a:pt x="1314226" y="132186"/>
                </a:lnTo>
                <a:lnTo>
                  <a:pt x="1296075" y="89176"/>
                </a:lnTo>
                <a:lnTo>
                  <a:pt x="1267922" y="52735"/>
                </a:lnTo>
                <a:lnTo>
                  <a:pt x="1231482" y="24582"/>
                </a:lnTo>
                <a:lnTo>
                  <a:pt x="1188472" y="6431"/>
                </a:lnTo>
                <a:lnTo>
                  <a:pt x="1140607" y="0"/>
                </a:lnTo>
                <a:close/>
              </a:path>
            </a:pathLst>
          </a:custGeom>
          <a:solidFill>
            <a:srgbClr val="2A9995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41868" y="4686300"/>
            <a:ext cx="522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2021.3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466831" y="365759"/>
            <a:ext cx="1383792" cy="728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47184" y="4639722"/>
            <a:ext cx="1320800" cy="360680"/>
          </a:xfrm>
          <a:custGeom>
            <a:avLst/>
            <a:gdLst/>
            <a:ahLst/>
            <a:cxnLst/>
            <a:rect l="l" t="t" r="r" b="b"/>
            <a:pathLst>
              <a:path w="1320800" h="360679">
                <a:moveTo>
                  <a:pt x="1140607" y="0"/>
                </a:moveTo>
                <a:lnTo>
                  <a:pt x="180050" y="0"/>
                </a:lnTo>
                <a:lnTo>
                  <a:pt x="132185" y="6431"/>
                </a:lnTo>
                <a:lnTo>
                  <a:pt x="89175" y="24582"/>
                </a:lnTo>
                <a:lnTo>
                  <a:pt x="52735" y="52735"/>
                </a:lnTo>
                <a:lnTo>
                  <a:pt x="24582" y="89176"/>
                </a:lnTo>
                <a:lnTo>
                  <a:pt x="6431" y="132186"/>
                </a:lnTo>
                <a:lnTo>
                  <a:pt x="0" y="180051"/>
                </a:lnTo>
                <a:lnTo>
                  <a:pt x="6431" y="227916"/>
                </a:lnTo>
                <a:lnTo>
                  <a:pt x="24582" y="270927"/>
                </a:lnTo>
                <a:lnTo>
                  <a:pt x="52735" y="307367"/>
                </a:lnTo>
                <a:lnTo>
                  <a:pt x="89175" y="335521"/>
                </a:lnTo>
                <a:lnTo>
                  <a:pt x="132185" y="353671"/>
                </a:lnTo>
                <a:lnTo>
                  <a:pt x="180050" y="360103"/>
                </a:lnTo>
                <a:lnTo>
                  <a:pt x="1140607" y="360103"/>
                </a:lnTo>
                <a:lnTo>
                  <a:pt x="1188471" y="353671"/>
                </a:lnTo>
                <a:lnTo>
                  <a:pt x="1231481" y="335521"/>
                </a:lnTo>
                <a:lnTo>
                  <a:pt x="1267921" y="307367"/>
                </a:lnTo>
                <a:lnTo>
                  <a:pt x="1296075" y="270927"/>
                </a:lnTo>
                <a:lnTo>
                  <a:pt x="1314226" y="227916"/>
                </a:lnTo>
                <a:lnTo>
                  <a:pt x="1320657" y="180051"/>
                </a:lnTo>
                <a:lnTo>
                  <a:pt x="1314226" y="132186"/>
                </a:lnTo>
                <a:lnTo>
                  <a:pt x="1296075" y="89176"/>
                </a:lnTo>
                <a:lnTo>
                  <a:pt x="1267921" y="52735"/>
                </a:lnTo>
                <a:lnTo>
                  <a:pt x="1231481" y="24582"/>
                </a:lnTo>
                <a:lnTo>
                  <a:pt x="1188471" y="6431"/>
                </a:lnTo>
                <a:lnTo>
                  <a:pt x="1140607" y="0"/>
                </a:lnTo>
                <a:close/>
              </a:path>
            </a:pathLst>
          </a:custGeom>
          <a:solidFill>
            <a:srgbClr val="2A9995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50311" y="4686300"/>
            <a:ext cx="9144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微软雅黑"/>
                <a:cs typeface="微软雅黑"/>
              </a:rPr>
              <a:t>百度爱采购</a:t>
            </a:r>
            <a:endParaRPr sz="14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599"/>
            <a:ext cx="11734800" cy="66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-12700"/>
            <a:ext cx="11779250" cy="67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1963400" cy="67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8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11734800" cy="65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4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0396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0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76200"/>
            <a:ext cx="1177716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0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11353800" cy="63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7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1658600" cy="65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11887200" cy="66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92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1811000" cy="64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8623" y="1252727"/>
            <a:ext cx="1551431" cy="1840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68440" y="1252727"/>
            <a:ext cx="1548383" cy="1840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0" y="1292352"/>
            <a:ext cx="1548383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58184" y="1292352"/>
            <a:ext cx="1548384" cy="176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6824" y="1517398"/>
            <a:ext cx="1405266" cy="14052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70960" y="2032727"/>
            <a:ext cx="365697" cy="364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0991" y="1916684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/>
                <a:cs typeface="微软雅黑"/>
              </a:rPr>
              <a:t>提高服务商效率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2057" y="1968500"/>
            <a:ext cx="1854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/>
                <a:cs typeface="微软雅黑"/>
              </a:rPr>
              <a:t>提升用户入驻体验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452924" y="1956308"/>
            <a:ext cx="93980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0" marR="5080" indent="-114300">
              <a:lnSpc>
                <a:spcPct val="102200"/>
              </a:lnSpc>
              <a:spcBef>
                <a:spcPts val="50"/>
              </a:spcBef>
            </a:pPr>
            <a:r>
              <a:rPr sz="1800" b="0" dirty="0">
                <a:latin typeface="微软雅黑"/>
                <a:cs typeface="微软雅黑"/>
              </a:rPr>
              <a:t>爱采购商 家后台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7675" y="367239"/>
            <a:ext cx="417830" cy="484505"/>
          </a:xfrm>
          <a:custGeom>
            <a:avLst/>
            <a:gdLst/>
            <a:ahLst/>
            <a:cxnLst/>
            <a:rect l="l" t="t" r="r" b="b"/>
            <a:pathLst>
              <a:path w="417830" h="484505">
                <a:moveTo>
                  <a:pt x="0" y="0"/>
                </a:moveTo>
                <a:lnTo>
                  <a:pt x="0" y="484204"/>
                </a:lnTo>
                <a:lnTo>
                  <a:pt x="417417" y="242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494" y="534970"/>
            <a:ext cx="351790" cy="408305"/>
          </a:xfrm>
          <a:custGeom>
            <a:avLst/>
            <a:gdLst/>
            <a:ahLst/>
            <a:cxnLst/>
            <a:rect l="l" t="t" r="r" b="b"/>
            <a:pathLst>
              <a:path w="351790" h="408305">
                <a:moveTo>
                  <a:pt x="0" y="0"/>
                </a:moveTo>
                <a:lnTo>
                  <a:pt x="0" y="408004"/>
                </a:lnTo>
                <a:lnTo>
                  <a:pt x="351728" y="204001"/>
                </a:lnTo>
                <a:lnTo>
                  <a:pt x="0" y="0"/>
                </a:lnTo>
                <a:close/>
              </a:path>
            </a:pathLst>
          </a:custGeom>
          <a:solidFill>
            <a:srgbClr val="2A999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8511" y="591312"/>
            <a:ext cx="1813560" cy="2895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51560" y="597408"/>
            <a:ext cx="1905000" cy="252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5223" y="591312"/>
            <a:ext cx="2066544" cy="2895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41320" y="597408"/>
            <a:ext cx="2029968" cy="2529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66831" y="365759"/>
            <a:ext cx="1383792" cy="7284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12327" y="1991672"/>
            <a:ext cx="363855" cy="435609"/>
          </a:xfrm>
          <a:custGeom>
            <a:avLst/>
            <a:gdLst/>
            <a:ahLst/>
            <a:cxnLst/>
            <a:rect l="l" t="t" r="r" b="b"/>
            <a:pathLst>
              <a:path w="363854" h="435610">
                <a:moveTo>
                  <a:pt x="66044" y="412750"/>
                </a:moveTo>
                <a:lnTo>
                  <a:pt x="52267" y="412750"/>
                </a:lnTo>
                <a:lnTo>
                  <a:pt x="53185" y="422910"/>
                </a:lnTo>
                <a:lnTo>
                  <a:pt x="54103" y="435610"/>
                </a:lnTo>
                <a:lnTo>
                  <a:pt x="113802" y="435610"/>
                </a:lnTo>
                <a:lnTo>
                  <a:pt x="114720" y="422910"/>
                </a:lnTo>
                <a:lnTo>
                  <a:pt x="66044" y="422910"/>
                </a:lnTo>
                <a:lnTo>
                  <a:pt x="66044" y="412750"/>
                </a:lnTo>
                <a:close/>
              </a:path>
              <a:path w="363854" h="435610">
                <a:moveTo>
                  <a:pt x="148702" y="82550"/>
                </a:moveTo>
                <a:lnTo>
                  <a:pt x="135844" y="82550"/>
                </a:lnTo>
                <a:lnTo>
                  <a:pt x="129415" y="110489"/>
                </a:lnTo>
                <a:lnTo>
                  <a:pt x="127578" y="121920"/>
                </a:lnTo>
                <a:lnTo>
                  <a:pt x="127578" y="148589"/>
                </a:lnTo>
                <a:lnTo>
                  <a:pt x="125741" y="163830"/>
                </a:lnTo>
                <a:lnTo>
                  <a:pt x="116557" y="204470"/>
                </a:lnTo>
                <a:lnTo>
                  <a:pt x="100943" y="243839"/>
                </a:lnTo>
                <a:lnTo>
                  <a:pt x="93596" y="255270"/>
                </a:lnTo>
                <a:lnTo>
                  <a:pt x="87168" y="266700"/>
                </a:lnTo>
                <a:lnTo>
                  <a:pt x="78901" y="278130"/>
                </a:lnTo>
                <a:lnTo>
                  <a:pt x="69716" y="287020"/>
                </a:lnTo>
                <a:lnTo>
                  <a:pt x="61451" y="297180"/>
                </a:lnTo>
                <a:lnTo>
                  <a:pt x="51348" y="307339"/>
                </a:lnTo>
                <a:lnTo>
                  <a:pt x="29306" y="323850"/>
                </a:lnTo>
                <a:lnTo>
                  <a:pt x="18285" y="331470"/>
                </a:lnTo>
                <a:lnTo>
                  <a:pt x="17367" y="332739"/>
                </a:lnTo>
                <a:lnTo>
                  <a:pt x="11855" y="336550"/>
                </a:lnTo>
                <a:lnTo>
                  <a:pt x="7264" y="341630"/>
                </a:lnTo>
                <a:lnTo>
                  <a:pt x="5427" y="346710"/>
                </a:lnTo>
                <a:lnTo>
                  <a:pt x="3590" y="354330"/>
                </a:lnTo>
                <a:lnTo>
                  <a:pt x="1754" y="360680"/>
                </a:lnTo>
                <a:lnTo>
                  <a:pt x="834" y="377189"/>
                </a:lnTo>
                <a:lnTo>
                  <a:pt x="0" y="389889"/>
                </a:lnTo>
                <a:lnTo>
                  <a:pt x="18" y="392430"/>
                </a:lnTo>
                <a:lnTo>
                  <a:pt x="834" y="402589"/>
                </a:lnTo>
                <a:lnTo>
                  <a:pt x="834" y="407670"/>
                </a:lnTo>
                <a:lnTo>
                  <a:pt x="1754" y="412750"/>
                </a:lnTo>
                <a:lnTo>
                  <a:pt x="126659" y="412750"/>
                </a:lnTo>
                <a:lnTo>
                  <a:pt x="127578" y="430530"/>
                </a:lnTo>
                <a:lnTo>
                  <a:pt x="128497" y="435610"/>
                </a:lnTo>
                <a:lnTo>
                  <a:pt x="235953" y="435610"/>
                </a:lnTo>
                <a:lnTo>
                  <a:pt x="236871" y="430530"/>
                </a:lnTo>
                <a:lnTo>
                  <a:pt x="237265" y="422910"/>
                </a:lnTo>
                <a:lnTo>
                  <a:pt x="140436" y="422910"/>
                </a:lnTo>
                <a:lnTo>
                  <a:pt x="139518" y="411480"/>
                </a:lnTo>
                <a:lnTo>
                  <a:pt x="362926" y="411480"/>
                </a:lnTo>
                <a:lnTo>
                  <a:pt x="363615" y="407670"/>
                </a:lnTo>
                <a:lnTo>
                  <a:pt x="363615" y="400050"/>
                </a:lnTo>
                <a:lnTo>
                  <a:pt x="13693" y="400050"/>
                </a:lnTo>
                <a:lnTo>
                  <a:pt x="13693" y="383539"/>
                </a:lnTo>
                <a:lnTo>
                  <a:pt x="42164" y="354330"/>
                </a:lnTo>
                <a:lnTo>
                  <a:pt x="44230" y="353060"/>
                </a:lnTo>
                <a:lnTo>
                  <a:pt x="17367" y="353060"/>
                </a:lnTo>
                <a:lnTo>
                  <a:pt x="18285" y="349250"/>
                </a:lnTo>
                <a:lnTo>
                  <a:pt x="20122" y="346710"/>
                </a:lnTo>
                <a:lnTo>
                  <a:pt x="42164" y="331470"/>
                </a:lnTo>
                <a:lnTo>
                  <a:pt x="71554" y="306070"/>
                </a:lnTo>
                <a:lnTo>
                  <a:pt x="84412" y="290830"/>
                </a:lnTo>
                <a:lnTo>
                  <a:pt x="107373" y="256539"/>
                </a:lnTo>
                <a:lnTo>
                  <a:pt x="116557" y="238760"/>
                </a:lnTo>
                <a:lnTo>
                  <a:pt x="124823" y="220980"/>
                </a:lnTo>
                <a:lnTo>
                  <a:pt x="140436" y="220980"/>
                </a:lnTo>
                <a:lnTo>
                  <a:pt x="140498" y="148589"/>
                </a:lnTo>
                <a:lnTo>
                  <a:pt x="141355" y="130810"/>
                </a:lnTo>
                <a:lnTo>
                  <a:pt x="140436" y="130810"/>
                </a:lnTo>
                <a:lnTo>
                  <a:pt x="141355" y="120650"/>
                </a:lnTo>
                <a:lnTo>
                  <a:pt x="142273" y="109220"/>
                </a:lnTo>
                <a:lnTo>
                  <a:pt x="145029" y="96520"/>
                </a:lnTo>
                <a:lnTo>
                  <a:pt x="148702" y="82550"/>
                </a:lnTo>
                <a:close/>
              </a:path>
              <a:path w="363854" h="435610">
                <a:moveTo>
                  <a:pt x="261669" y="412750"/>
                </a:moveTo>
                <a:lnTo>
                  <a:pt x="248812" y="412750"/>
                </a:lnTo>
                <a:lnTo>
                  <a:pt x="249730" y="422910"/>
                </a:lnTo>
                <a:lnTo>
                  <a:pt x="250648" y="435610"/>
                </a:lnTo>
                <a:lnTo>
                  <a:pt x="310346" y="435610"/>
                </a:lnTo>
                <a:lnTo>
                  <a:pt x="311264" y="422910"/>
                </a:lnTo>
                <a:lnTo>
                  <a:pt x="262588" y="422910"/>
                </a:lnTo>
                <a:lnTo>
                  <a:pt x="261669" y="412750"/>
                </a:lnTo>
                <a:close/>
              </a:path>
              <a:path w="363854" h="435610">
                <a:moveTo>
                  <a:pt x="114720" y="412750"/>
                </a:moveTo>
                <a:lnTo>
                  <a:pt x="101863" y="412750"/>
                </a:lnTo>
                <a:lnTo>
                  <a:pt x="101863" y="422910"/>
                </a:lnTo>
                <a:lnTo>
                  <a:pt x="114720" y="422910"/>
                </a:lnTo>
                <a:lnTo>
                  <a:pt x="114720" y="412750"/>
                </a:lnTo>
                <a:close/>
              </a:path>
              <a:path w="363854" h="435610">
                <a:moveTo>
                  <a:pt x="362926" y="411480"/>
                </a:moveTo>
                <a:lnTo>
                  <a:pt x="224932" y="411480"/>
                </a:lnTo>
                <a:lnTo>
                  <a:pt x="224014" y="422910"/>
                </a:lnTo>
                <a:lnTo>
                  <a:pt x="237265" y="422910"/>
                </a:lnTo>
                <a:lnTo>
                  <a:pt x="237790" y="412750"/>
                </a:lnTo>
                <a:lnTo>
                  <a:pt x="362697" y="412750"/>
                </a:lnTo>
                <a:lnTo>
                  <a:pt x="362926" y="411480"/>
                </a:lnTo>
                <a:close/>
              </a:path>
              <a:path w="363854" h="435610">
                <a:moveTo>
                  <a:pt x="311264" y="412750"/>
                </a:moveTo>
                <a:lnTo>
                  <a:pt x="298407" y="412750"/>
                </a:lnTo>
                <a:lnTo>
                  <a:pt x="298407" y="422910"/>
                </a:lnTo>
                <a:lnTo>
                  <a:pt x="311264" y="422910"/>
                </a:lnTo>
                <a:lnTo>
                  <a:pt x="311264" y="412750"/>
                </a:lnTo>
                <a:close/>
              </a:path>
              <a:path w="363854" h="435610">
                <a:moveTo>
                  <a:pt x="88086" y="339089"/>
                </a:moveTo>
                <a:lnTo>
                  <a:pt x="79819" y="339089"/>
                </a:lnTo>
                <a:lnTo>
                  <a:pt x="72472" y="342900"/>
                </a:lnTo>
                <a:lnTo>
                  <a:pt x="69716" y="344170"/>
                </a:lnTo>
                <a:lnTo>
                  <a:pt x="53185" y="389889"/>
                </a:lnTo>
                <a:lnTo>
                  <a:pt x="52267" y="400050"/>
                </a:lnTo>
                <a:lnTo>
                  <a:pt x="66044" y="400050"/>
                </a:lnTo>
                <a:lnTo>
                  <a:pt x="66044" y="391160"/>
                </a:lnTo>
                <a:lnTo>
                  <a:pt x="67880" y="382270"/>
                </a:lnTo>
                <a:lnTo>
                  <a:pt x="68798" y="373380"/>
                </a:lnTo>
                <a:lnTo>
                  <a:pt x="74309" y="359410"/>
                </a:lnTo>
                <a:lnTo>
                  <a:pt x="77065" y="356870"/>
                </a:lnTo>
                <a:lnTo>
                  <a:pt x="79819" y="353060"/>
                </a:lnTo>
                <a:lnTo>
                  <a:pt x="103830" y="353060"/>
                </a:lnTo>
                <a:lnTo>
                  <a:pt x="102781" y="350520"/>
                </a:lnTo>
                <a:lnTo>
                  <a:pt x="97270" y="344170"/>
                </a:lnTo>
                <a:lnTo>
                  <a:pt x="94515" y="342900"/>
                </a:lnTo>
                <a:lnTo>
                  <a:pt x="90840" y="340360"/>
                </a:lnTo>
                <a:lnTo>
                  <a:pt x="88086" y="339089"/>
                </a:lnTo>
                <a:close/>
              </a:path>
              <a:path w="363854" h="435610">
                <a:moveTo>
                  <a:pt x="103830" y="353060"/>
                </a:moveTo>
                <a:lnTo>
                  <a:pt x="87168" y="353060"/>
                </a:lnTo>
                <a:lnTo>
                  <a:pt x="90840" y="356870"/>
                </a:lnTo>
                <a:lnTo>
                  <a:pt x="93596" y="359410"/>
                </a:lnTo>
                <a:lnTo>
                  <a:pt x="95433" y="367030"/>
                </a:lnTo>
                <a:lnTo>
                  <a:pt x="99107" y="373380"/>
                </a:lnTo>
                <a:lnTo>
                  <a:pt x="100025" y="382270"/>
                </a:lnTo>
                <a:lnTo>
                  <a:pt x="101863" y="391160"/>
                </a:lnTo>
                <a:lnTo>
                  <a:pt x="101863" y="400050"/>
                </a:lnTo>
                <a:lnTo>
                  <a:pt x="114720" y="400050"/>
                </a:lnTo>
                <a:lnTo>
                  <a:pt x="114720" y="389889"/>
                </a:lnTo>
                <a:lnTo>
                  <a:pt x="111046" y="368300"/>
                </a:lnTo>
                <a:lnTo>
                  <a:pt x="106454" y="359410"/>
                </a:lnTo>
                <a:lnTo>
                  <a:pt x="103830" y="353060"/>
                </a:lnTo>
                <a:close/>
              </a:path>
              <a:path w="363854" h="435610">
                <a:moveTo>
                  <a:pt x="140436" y="266700"/>
                </a:moveTo>
                <a:lnTo>
                  <a:pt x="127578" y="266700"/>
                </a:lnTo>
                <a:lnTo>
                  <a:pt x="127578" y="400050"/>
                </a:lnTo>
                <a:lnTo>
                  <a:pt x="236871" y="400050"/>
                </a:lnTo>
                <a:lnTo>
                  <a:pt x="236871" y="398780"/>
                </a:lnTo>
                <a:lnTo>
                  <a:pt x="140436" y="398780"/>
                </a:lnTo>
                <a:lnTo>
                  <a:pt x="140436" y="266700"/>
                </a:lnTo>
                <a:close/>
              </a:path>
              <a:path w="363854" h="435610">
                <a:moveTo>
                  <a:pt x="284630" y="339089"/>
                </a:moveTo>
                <a:lnTo>
                  <a:pt x="276365" y="339089"/>
                </a:lnTo>
                <a:lnTo>
                  <a:pt x="269016" y="342900"/>
                </a:lnTo>
                <a:lnTo>
                  <a:pt x="266262" y="344170"/>
                </a:lnTo>
                <a:lnTo>
                  <a:pt x="249730" y="389889"/>
                </a:lnTo>
                <a:lnTo>
                  <a:pt x="248812" y="400050"/>
                </a:lnTo>
                <a:lnTo>
                  <a:pt x="262588" y="400050"/>
                </a:lnTo>
                <a:lnTo>
                  <a:pt x="262588" y="391160"/>
                </a:lnTo>
                <a:lnTo>
                  <a:pt x="264424" y="382270"/>
                </a:lnTo>
                <a:lnTo>
                  <a:pt x="265343" y="373380"/>
                </a:lnTo>
                <a:lnTo>
                  <a:pt x="268098" y="367030"/>
                </a:lnTo>
                <a:lnTo>
                  <a:pt x="269936" y="359410"/>
                </a:lnTo>
                <a:lnTo>
                  <a:pt x="276365" y="353060"/>
                </a:lnTo>
                <a:lnTo>
                  <a:pt x="300375" y="353060"/>
                </a:lnTo>
                <a:lnTo>
                  <a:pt x="299325" y="350520"/>
                </a:lnTo>
                <a:lnTo>
                  <a:pt x="293814" y="344170"/>
                </a:lnTo>
                <a:lnTo>
                  <a:pt x="291060" y="342900"/>
                </a:lnTo>
                <a:lnTo>
                  <a:pt x="287386" y="340360"/>
                </a:lnTo>
                <a:lnTo>
                  <a:pt x="284630" y="339089"/>
                </a:lnTo>
                <a:close/>
              </a:path>
              <a:path w="363854" h="435610">
                <a:moveTo>
                  <a:pt x="300375" y="353060"/>
                </a:moveTo>
                <a:lnTo>
                  <a:pt x="282793" y="353060"/>
                </a:lnTo>
                <a:lnTo>
                  <a:pt x="287386" y="356870"/>
                </a:lnTo>
                <a:lnTo>
                  <a:pt x="290140" y="359410"/>
                </a:lnTo>
                <a:lnTo>
                  <a:pt x="293814" y="373380"/>
                </a:lnTo>
                <a:lnTo>
                  <a:pt x="295651" y="382270"/>
                </a:lnTo>
                <a:lnTo>
                  <a:pt x="298407" y="391160"/>
                </a:lnTo>
                <a:lnTo>
                  <a:pt x="298407" y="400050"/>
                </a:lnTo>
                <a:lnTo>
                  <a:pt x="311264" y="400050"/>
                </a:lnTo>
                <a:lnTo>
                  <a:pt x="311264" y="389889"/>
                </a:lnTo>
                <a:lnTo>
                  <a:pt x="309428" y="379730"/>
                </a:lnTo>
                <a:lnTo>
                  <a:pt x="306673" y="368300"/>
                </a:lnTo>
                <a:lnTo>
                  <a:pt x="300375" y="353060"/>
                </a:lnTo>
                <a:close/>
              </a:path>
              <a:path w="363854" h="435610">
                <a:moveTo>
                  <a:pt x="251567" y="267970"/>
                </a:moveTo>
                <a:lnTo>
                  <a:pt x="236871" y="267970"/>
                </a:lnTo>
                <a:lnTo>
                  <a:pt x="244220" y="283210"/>
                </a:lnTo>
                <a:lnTo>
                  <a:pt x="276365" y="322580"/>
                </a:lnTo>
                <a:lnTo>
                  <a:pt x="339736" y="363220"/>
                </a:lnTo>
                <a:lnTo>
                  <a:pt x="344329" y="367030"/>
                </a:lnTo>
                <a:lnTo>
                  <a:pt x="348001" y="369570"/>
                </a:lnTo>
                <a:lnTo>
                  <a:pt x="349839" y="375920"/>
                </a:lnTo>
                <a:lnTo>
                  <a:pt x="350757" y="383539"/>
                </a:lnTo>
                <a:lnTo>
                  <a:pt x="350757" y="400050"/>
                </a:lnTo>
                <a:lnTo>
                  <a:pt x="363615" y="400050"/>
                </a:lnTo>
                <a:lnTo>
                  <a:pt x="363544" y="375920"/>
                </a:lnTo>
                <a:lnTo>
                  <a:pt x="362697" y="360680"/>
                </a:lnTo>
                <a:lnTo>
                  <a:pt x="360860" y="354330"/>
                </a:lnTo>
                <a:lnTo>
                  <a:pt x="360554" y="353060"/>
                </a:lnTo>
                <a:lnTo>
                  <a:pt x="345247" y="353060"/>
                </a:lnTo>
                <a:lnTo>
                  <a:pt x="344329" y="350520"/>
                </a:lnTo>
                <a:lnTo>
                  <a:pt x="332388" y="346710"/>
                </a:lnTo>
                <a:lnTo>
                  <a:pt x="322285" y="340360"/>
                </a:lnTo>
                <a:lnTo>
                  <a:pt x="311264" y="334010"/>
                </a:lnTo>
                <a:lnTo>
                  <a:pt x="301161" y="326389"/>
                </a:lnTo>
                <a:lnTo>
                  <a:pt x="268098" y="295910"/>
                </a:lnTo>
                <a:lnTo>
                  <a:pt x="256159" y="278130"/>
                </a:lnTo>
                <a:lnTo>
                  <a:pt x="251567" y="267970"/>
                </a:lnTo>
                <a:close/>
              </a:path>
              <a:path w="363854" h="435610">
                <a:moveTo>
                  <a:pt x="228606" y="82550"/>
                </a:moveTo>
                <a:lnTo>
                  <a:pt x="215747" y="82550"/>
                </a:lnTo>
                <a:lnTo>
                  <a:pt x="218503" y="96520"/>
                </a:lnTo>
                <a:lnTo>
                  <a:pt x="221258" y="109220"/>
                </a:lnTo>
                <a:lnTo>
                  <a:pt x="223096" y="120650"/>
                </a:lnTo>
                <a:lnTo>
                  <a:pt x="224014" y="130810"/>
                </a:lnTo>
                <a:lnTo>
                  <a:pt x="223096" y="130810"/>
                </a:lnTo>
                <a:lnTo>
                  <a:pt x="223953" y="148589"/>
                </a:lnTo>
                <a:lnTo>
                  <a:pt x="224014" y="398780"/>
                </a:lnTo>
                <a:lnTo>
                  <a:pt x="236871" y="398780"/>
                </a:lnTo>
                <a:lnTo>
                  <a:pt x="236871" y="267970"/>
                </a:lnTo>
                <a:lnTo>
                  <a:pt x="251567" y="267970"/>
                </a:lnTo>
                <a:lnTo>
                  <a:pt x="246056" y="257810"/>
                </a:lnTo>
                <a:lnTo>
                  <a:pt x="240545" y="237489"/>
                </a:lnTo>
                <a:lnTo>
                  <a:pt x="238709" y="228600"/>
                </a:lnTo>
                <a:lnTo>
                  <a:pt x="237790" y="217170"/>
                </a:lnTo>
                <a:lnTo>
                  <a:pt x="251567" y="217170"/>
                </a:lnTo>
                <a:lnTo>
                  <a:pt x="247892" y="204470"/>
                </a:lnTo>
                <a:lnTo>
                  <a:pt x="243300" y="190500"/>
                </a:lnTo>
                <a:lnTo>
                  <a:pt x="240545" y="177800"/>
                </a:lnTo>
                <a:lnTo>
                  <a:pt x="238709" y="163830"/>
                </a:lnTo>
                <a:lnTo>
                  <a:pt x="236871" y="148589"/>
                </a:lnTo>
                <a:lnTo>
                  <a:pt x="236871" y="121920"/>
                </a:lnTo>
                <a:lnTo>
                  <a:pt x="235035" y="110489"/>
                </a:lnTo>
                <a:lnTo>
                  <a:pt x="228606" y="82550"/>
                </a:lnTo>
                <a:close/>
              </a:path>
              <a:path w="363854" h="435610">
                <a:moveTo>
                  <a:pt x="140436" y="220980"/>
                </a:moveTo>
                <a:lnTo>
                  <a:pt x="124823" y="220980"/>
                </a:lnTo>
                <a:lnTo>
                  <a:pt x="123905" y="231139"/>
                </a:lnTo>
                <a:lnTo>
                  <a:pt x="121149" y="241300"/>
                </a:lnTo>
                <a:lnTo>
                  <a:pt x="105536" y="280670"/>
                </a:lnTo>
                <a:lnTo>
                  <a:pt x="78901" y="313689"/>
                </a:lnTo>
                <a:lnTo>
                  <a:pt x="69716" y="320039"/>
                </a:lnTo>
                <a:lnTo>
                  <a:pt x="61451" y="327660"/>
                </a:lnTo>
                <a:lnTo>
                  <a:pt x="41246" y="340360"/>
                </a:lnTo>
                <a:lnTo>
                  <a:pt x="30225" y="346710"/>
                </a:lnTo>
                <a:lnTo>
                  <a:pt x="19204" y="350520"/>
                </a:lnTo>
                <a:lnTo>
                  <a:pt x="18285" y="353060"/>
                </a:lnTo>
                <a:lnTo>
                  <a:pt x="44230" y="353060"/>
                </a:lnTo>
                <a:lnTo>
                  <a:pt x="75228" y="334010"/>
                </a:lnTo>
                <a:lnTo>
                  <a:pt x="89004" y="322580"/>
                </a:lnTo>
                <a:lnTo>
                  <a:pt x="100943" y="309880"/>
                </a:lnTo>
                <a:lnTo>
                  <a:pt x="111046" y="295910"/>
                </a:lnTo>
                <a:lnTo>
                  <a:pt x="127578" y="266700"/>
                </a:lnTo>
                <a:lnTo>
                  <a:pt x="140436" y="266700"/>
                </a:lnTo>
                <a:lnTo>
                  <a:pt x="140436" y="220980"/>
                </a:lnTo>
                <a:close/>
              </a:path>
              <a:path w="363854" h="435610">
                <a:moveTo>
                  <a:pt x="251567" y="217170"/>
                </a:moveTo>
                <a:lnTo>
                  <a:pt x="237790" y="217170"/>
                </a:lnTo>
                <a:lnTo>
                  <a:pt x="245138" y="236220"/>
                </a:lnTo>
                <a:lnTo>
                  <a:pt x="265343" y="271780"/>
                </a:lnTo>
                <a:lnTo>
                  <a:pt x="291060" y="303530"/>
                </a:lnTo>
                <a:lnTo>
                  <a:pt x="338818" y="342900"/>
                </a:lnTo>
                <a:lnTo>
                  <a:pt x="345247" y="349250"/>
                </a:lnTo>
                <a:lnTo>
                  <a:pt x="347083" y="353060"/>
                </a:lnTo>
                <a:lnTo>
                  <a:pt x="360554" y="353060"/>
                </a:lnTo>
                <a:lnTo>
                  <a:pt x="359022" y="346710"/>
                </a:lnTo>
                <a:lnTo>
                  <a:pt x="355350" y="342900"/>
                </a:lnTo>
                <a:lnTo>
                  <a:pt x="352594" y="336550"/>
                </a:lnTo>
                <a:lnTo>
                  <a:pt x="323205" y="316230"/>
                </a:lnTo>
                <a:lnTo>
                  <a:pt x="313102" y="307339"/>
                </a:lnTo>
                <a:lnTo>
                  <a:pt x="302999" y="297180"/>
                </a:lnTo>
                <a:lnTo>
                  <a:pt x="293814" y="287020"/>
                </a:lnTo>
                <a:lnTo>
                  <a:pt x="285548" y="278130"/>
                </a:lnTo>
                <a:lnTo>
                  <a:pt x="277283" y="266700"/>
                </a:lnTo>
                <a:lnTo>
                  <a:pt x="269936" y="255270"/>
                </a:lnTo>
                <a:lnTo>
                  <a:pt x="263506" y="243839"/>
                </a:lnTo>
                <a:lnTo>
                  <a:pt x="257077" y="231139"/>
                </a:lnTo>
                <a:lnTo>
                  <a:pt x="251567" y="217170"/>
                </a:lnTo>
                <a:close/>
              </a:path>
              <a:path w="363854" h="435610">
                <a:moveTo>
                  <a:pt x="181766" y="0"/>
                </a:moveTo>
                <a:lnTo>
                  <a:pt x="176256" y="2539"/>
                </a:lnTo>
                <a:lnTo>
                  <a:pt x="173500" y="5080"/>
                </a:lnTo>
                <a:lnTo>
                  <a:pt x="169827" y="7620"/>
                </a:lnTo>
                <a:lnTo>
                  <a:pt x="163397" y="13970"/>
                </a:lnTo>
                <a:lnTo>
                  <a:pt x="161560" y="16510"/>
                </a:lnTo>
                <a:lnTo>
                  <a:pt x="160642" y="19050"/>
                </a:lnTo>
                <a:lnTo>
                  <a:pt x="157886" y="21589"/>
                </a:lnTo>
                <a:lnTo>
                  <a:pt x="156050" y="25400"/>
                </a:lnTo>
                <a:lnTo>
                  <a:pt x="155132" y="25400"/>
                </a:lnTo>
                <a:lnTo>
                  <a:pt x="153294" y="31750"/>
                </a:lnTo>
                <a:lnTo>
                  <a:pt x="151458" y="34289"/>
                </a:lnTo>
                <a:lnTo>
                  <a:pt x="150539" y="38100"/>
                </a:lnTo>
                <a:lnTo>
                  <a:pt x="145947" y="44450"/>
                </a:lnTo>
                <a:lnTo>
                  <a:pt x="143191" y="53339"/>
                </a:lnTo>
                <a:lnTo>
                  <a:pt x="142273" y="57150"/>
                </a:lnTo>
                <a:lnTo>
                  <a:pt x="141355" y="58420"/>
                </a:lnTo>
                <a:lnTo>
                  <a:pt x="140436" y="63500"/>
                </a:lnTo>
                <a:lnTo>
                  <a:pt x="139518" y="64770"/>
                </a:lnTo>
                <a:lnTo>
                  <a:pt x="134008" y="82550"/>
                </a:lnTo>
                <a:lnTo>
                  <a:pt x="229524" y="82550"/>
                </a:lnTo>
                <a:lnTo>
                  <a:pt x="226244" y="69850"/>
                </a:lnTo>
                <a:lnTo>
                  <a:pt x="152376" y="69850"/>
                </a:lnTo>
                <a:lnTo>
                  <a:pt x="152376" y="68580"/>
                </a:lnTo>
                <a:lnTo>
                  <a:pt x="153294" y="64770"/>
                </a:lnTo>
                <a:lnTo>
                  <a:pt x="155132" y="59689"/>
                </a:lnTo>
                <a:lnTo>
                  <a:pt x="156050" y="58420"/>
                </a:lnTo>
                <a:lnTo>
                  <a:pt x="156050" y="55880"/>
                </a:lnTo>
                <a:lnTo>
                  <a:pt x="156968" y="52070"/>
                </a:lnTo>
                <a:lnTo>
                  <a:pt x="158804" y="48260"/>
                </a:lnTo>
                <a:lnTo>
                  <a:pt x="160642" y="46989"/>
                </a:lnTo>
                <a:lnTo>
                  <a:pt x="161560" y="44450"/>
                </a:lnTo>
                <a:lnTo>
                  <a:pt x="162479" y="43180"/>
                </a:lnTo>
                <a:lnTo>
                  <a:pt x="163397" y="39370"/>
                </a:lnTo>
                <a:lnTo>
                  <a:pt x="163397" y="38100"/>
                </a:lnTo>
                <a:lnTo>
                  <a:pt x="165234" y="35560"/>
                </a:lnTo>
                <a:lnTo>
                  <a:pt x="165234" y="34289"/>
                </a:lnTo>
                <a:lnTo>
                  <a:pt x="167071" y="33020"/>
                </a:lnTo>
                <a:lnTo>
                  <a:pt x="167071" y="31750"/>
                </a:lnTo>
                <a:lnTo>
                  <a:pt x="167989" y="27939"/>
                </a:lnTo>
                <a:lnTo>
                  <a:pt x="168907" y="27939"/>
                </a:lnTo>
                <a:lnTo>
                  <a:pt x="169827" y="25400"/>
                </a:lnTo>
                <a:lnTo>
                  <a:pt x="175337" y="21589"/>
                </a:lnTo>
                <a:lnTo>
                  <a:pt x="175337" y="20320"/>
                </a:lnTo>
                <a:lnTo>
                  <a:pt x="177174" y="19050"/>
                </a:lnTo>
                <a:lnTo>
                  <a:pt x="179928" y="15239"/>
                </a:lnTo>
                <a:lnTo>
                  <a:pt x="201971" y="15239"/>
                </a:lnTo>
                <a:lnTo>
                  <a:pt x="201052" y="13970"/>
                </a:lnTo>
                <a:lnTo>
                  <a:pt x="199216" y="12700"/>
                </a:lnTo>
                <a:lnTo>
                  <a:pt x="198298" y="11430"/>
                </a:lnTo>
                <a:lnTo>
                  <a:pt x="196461" y="10160"/>
                </a:lnTo>
                <a:lnTo>
                  <a:pt x="193705" y="7620"/>
                </a:lnTo>
                <a:lnTo>
                  <a:pt x="192787" y="7620"/>
                </a:lnTo>
                <a:lnTo>
                  <a:pt x="188195" y="2539"/>
                </a:lnTo>
                <a:lnTo>
                  <a:pt x="181766" y="0"/>
                </a:lnTo>
                <a:close/>
              </a:path>
              <a:path w="363854" h="435610">
                <a:moveTo>
                  <a:pt x="201971" y="15239"/>
                </a:moveTo>
                <a:lnTo>
                  <a:pt x="183602" y="15239"/>
                </a:lnTo>
                <a:lnTo>
                  <a:pt x="190951" y="22860"/>
                </a:lnTo>
                <a:lnTo>
                  <a:pt x="191869" y="25400"/>
                </a:lnTo>
                <a:lnTo>
                  <a:pt x="192787" y="25400"/>
                </a:lnTo>
                <a:lnTo>
                  <a:pt x="193705" y="27939"/>
                </a:lnTo>
                <a:lnTo>
                  <a:pt x="194624" y="27939"/>
                </a:lnTo>
                <a:lnTo>
                  <a:pt x="195542" y="31750"/>
                </a:lnTo>
                <a:lnTo>
                  <a:pt x="199216" y="34289"/>
                </a:lnTo>
                <a:lnTo>
                  <a:pt x="200134" y="38100"/>
                </a:lnTo>
                <a:lnTo>
                  <a:pt x="201972" y="41910"/>
                </a:lnTo>
                <a:lnTo>
                  <a:pt x="201972" y="43180"/>
                </a:lnTo>
                <a:lnTo>
                  <a:pt x="203808" y="45720"/>
                </a:lnTo>
                <a:lnTo>
                  <a:pt x="203808" y="46989"/>
                </a:lnTo>
                <a:lnTo>
                  <a:pt x="204726" y="50800"/>
                </a:lnTo>
                <a:lnTo>
                  <a:pt x="205645" y="50800"/>
                </a:lnTo>
                <a:lnTo>
                  <a:pt x="206563" y="54610"/>
                </a:lnTo>
                <a:lnTo>
                  <a:pt x="206563" y="55880"/>
                </a:lnTo>
                <a:lnTo>
                  <a:pt x="212075" y="69850"/>
                </a:lnTo>
                <a:lnTo>
                  <a:pt x="226244" y="69850"/>
                </a:lnTo>
                <a:lnTo>
                  <a:pt x="224932" y="64770"/>
                </a:lnTo>
                <a:lnTo>
                  <a:pt x="224014" y="64770"/>
                </a:lnTo>
                <a:lnTo>
                  <a:pt x="221258" y="58420"/>
                </a:lnTo>
                <a:lnTo>
                  <a:pt x="219422" y="52070"/>
                </a:lnTo>
                <a:lnTo>
                  <a:pt x="217585" y="48260"/>
                </a:lnTo>
                <a:lnTo>
                  <a:pt x="217585" y="46989"/>
                </a:lnTo>
                <a:lnTo>
                  <a:pt x="215747" y="43180"/>
                </a:lnTo>
                <a:lnTo>
                  <a:pt x="215747" y="40639"/>
                </a:lnTo>
                <a:lnTo>
                  <a:pt x="213911" y="38100"/>
                </a:lnTo>
                <a:lnTo>
                  <a:pt x="213911" y="35560"/>
                </a:lnTo>
                <a:lnTo>
                  <a:pt x="211155" y="31750"/>
                </a:lnTo>
                <a:lnTo>
                  <a:pt x="210237" y="27939"/>
                </a:lnTo>
                <a:lnTo>
                  <a:pt x="208400" y="26670"/>
                </a:lnTo>
                <a:lnTo>
                  <a:pt x="206563" y="22860"/>
                </a:lnTo>
                <a:lnTo>
                  <a:pt x="204726" y="21589"/>
                </a:lnTo>
                <a:lnTo>
                  <a:pt x="202890" y="16510"/>
                </a:lnTo>
                <a:lnTo>
                  <a:pt x="201971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120205" y="3516883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BFBFBF"/>
                </a:solidFill>
                <a:latin typeface="微软雅黑"/>
                <a:cs typeface="微软雅黑"/>
              </a:rPr>
              <a:t>数据查看</a:t>
            </a:r>
            <a:endParaRPr sz="2400">
              <a:latin typeface="微软雅黑"/>
              <a:cs typeface="微软雅黑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68537" y="4174385"/>
            <a:ext cx="2148205" cy="2298700"/>
          </a:xfrm>
          <a:prstGeom prst="rect">
            <a:avLst/>
          </a:prstGeom>
          <a:ln w="12700">
            <a:solidFill>
              <a:srgbClr val="D9D9D9"/>
            </a:solidFill>
          </a:ln>
        </p:spPr>
        <p:txBody>
          <a:bodyPr vert="horz" wrap="square" lIns="0" tIns="174625" rIns="0" bIns="0" rtlCol="0">
            <a:spAutoFit/>
          </a:bodyPr>
          <a:lstStyle/>
          <a:p>
            <a:pPr marL="616585" marR="413384" indent="-262255">
              <a:lnSpc>
                <a:spcPct val="255600"/>
              </a:lnSpc>
              <a:spcBef>
                <a:spcPts val="1375"/>
              </a:spcBef>
            </a:pPr>
            <a:r>
              <a:rPr sz="1800" b="1" dirty="0">
                <a:solidFill>
                  <a:srgbClr val="BFBFBF"/>
                </a:solidFill>
                <a:latin typeface="微软雅黑"/>
                <a:cs typeface="微软雅黑"/>
              </a:rPr>
              <a:t>核心业务数据 商品数据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35998" y="3516883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4D0CA"/>
                </a:solidFill>
                <a:latin typeface="微软雅黑"/>
                <a:cs typeface="微软雅黑"/>
              </a:rPr>
              <a:t>商品</a:t>
            </a:r>
            <a:endParaRPr sz="2400">
              <a:latin typeface="微软雅黑"/>
              <a:cs typeface="微软雅黑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79530" y="4174385"/>
            <a:ext cx="2148205" cy="2298700"/>
          </a:xfrm>
          <a:prstGeom prst="rect">
            <a:avLst/>
          </a:prstGeom>
          <a:ln w="12700">
            <a:solidFill>
              <a:srgbClr val="2A9995"/>
            </a:solidFill>
          </a:ln>
        </p:spPr>
        <p:txBody>
          <a:bodyPr vert="horz" wrap="square" lIns="0" tIns="104775" rIns="0" bIns="0" rtlCol="0">
            <a:spAutoFit/>
          </a:bodyPr>
          <a:lstStyle/>
          <a:p>
            <a:pPr marL="616585">
              <a:lnSpc>
                <a:spcPct val="100000"/>
              </a:lnSpc>
              <a:spcBef>
                <a:spcPts val="825"/>
              </a:spcBef>
            </a:pPr>
            <a:r>
              <a:rPr sz="1800" b="1" dirty="0">
                <a:solidFill>
                  <a:srgbClr val="FFFFFF"/>
                </a:solidFill>
                <a:latin typeface="微软雅黑"/>
                <a:cs typeface="微软雅黑"/>
              </a:rPr>
              <a:t>商品发布</a:t>
            </a:r>
            <a:endParaRPr sz="1800">
              <a:latin typeface="微软雅黑"/>
              <a:cs typeface="微软雅黑"/>
            </a:endParaRPr>
          </a:p>
          <a:p>
            <a:pPr marL="616585" marR="608965" algn="just">
              <a:lnSpc>
                <a:spcPct val="202800"/>
              </a:lnSpc>
              <a:spcBef>
                <a:spcPts val="10"/>
              </a:spcBef>
            </a:pPr>
            <a:r>
              <a:rPr sz="1800" b="1" dirty="0">
                <a:solidFill>
                  <a:srgbClr val="FFFFFF"/>
                </a:solidFill>
                <a:latin typeface="微软雅黑"/>
                <a:cs typeface="微软雅黑"/>
              </a:rPr>
              <a:t>商品查询 商品编辑 商品删除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092" y="3236219"/>
            <a:ext cx="10757535" cy="0"/>
          </a:xfrm>
          <a:custGeom>
            <a:avLst/>
            <a:gdLst/>
            <a:ahLst/>
            <a:cxnLst/>
            <a:rect l="l" t="t" r="r" b="b"/>
            <a:pathLst>
              <a:path w="10757535">
                <a:moveTo>
                  <a:pt x="0" y="0"/>
                </a:moveTo>
                <a:lnTo>
                  <a:pt x="10757534" y="1"/>
                </a:lnTo>
              </a:path>
            </a:pathLst>
          </a:custGeom>
          <a:ln w="12700">
            <a:solidFill>
              <a:srgbClr val="8EE0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75992" y="3516883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4D0CA"/>
                </a:solidFill>
                <a:latin typeface="微软雅黑"/>
                <a:cs typeface="微软雅黑"/>
              </a:rPr>
              <a:t>店铺</a:t>
            </a:r>
            <a:endParaRPr sz="2400">
              <a:latin typeface="微软雅黑"/>
              <a:cs typeface="微软雅黑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19524" y="4174385"/>
            <a:ext cx="2148205" cy="2298700"/>
          </a:xfrm>
          <a:prstGeom prst="rect">
            <a:avLst/>
          </a:prstGeom>
          <a:ln w="12700">
            <a:solidFill>
              <a:srgbClr val="54D0CA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515620" marR="481330" algn="ctr">
              <a:lnSpc>
                <a:spcPts val="4540"/>
              </a:lnSpc>
              <a:spcBef>
                <a:spcPts val="455"/>
              </a:spcBef>
            </a:pPr>
            <a:r>
              <a:rPr sz="1800" b="1" dirty="0">
                <a:solidFill>
                  <a:srgbClr val="FFFFFF"/>
                </a:solidFill>
                <a:latin typeface="微软雅黑"/>
                <a:cs typeface="微软雅黑"/>
              </a:rPr>
              <a:t>店铺管理 小程序管理</a:t>
            </a:r>
            <a:endParaRPr sz="1800">
              <a:latin typeface="微软雅黑"/>
              <a:cs typeface="微软雅黑"/>
            </a:endParaRPr>
          </a:p>
          <a:p>
            <a:pPr algn="ctr">
              <a:lnSpc>
                <a:spcPct val="100000"/>
              </a:lnSpc>
              <a:spcBef>
                <a:spcPts val="1945"/>
              </a:spcBef>
            </a:pPr>
            <a:r>
              <a:rPr sz="1800" b="1" dirty="0">
                <a:solidFill>
                  <a:srgbClr val="FFFFFF"/>
                </a:solidFill>
                <a:latin typeface="微软雅黑"/>
                <a:cs typeface="微软雅黑"/>
              </a:rPr>
              <a:t>素材空间</a:t>
            </a:r>
            <a:endParaRPr sz="1800">
              <a:latin typeface="微软雅黑"/>
              <a:cs typeface="微软雅黑"/>
            </a:endParaRPr>
          </a:p>
          <a:p>
            <a:pPr algn="ctr">
              <a:lnSpc>
                <a:spcPct val="100000"/>
              </a:lnSpc>
              <a:spcBef>
                <a:spcPts val="1295"/>
              </a:spcBef>
            </a:pPr>
            <a:r>
              <a:rPr sz="1800" b="1" dirty="0">
                <a:solidFill>
                  <a:srgbClr val="FFFFFF"/>
                </a:solidFill>
                <a:latin typeface="微软雅黑"/>
                <a:cs typeface="微软雅黑"/>
              </a:rPr>
              <a:t>…</a:t>
            </a:r>
            <a:endParaRPr sz="18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1169740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17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0285"/>
            <a:ext cx="11844674" cy="63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8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0999"/>
            <a:ext cx="11658600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9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11658600" cy="64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8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04800"/>
            <a:ext cx="11167841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70" y="738907"/>
            <a:ext cx="9685859" cy="53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1" y="731286"/>
            <a:ext cx="9655377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49" y="677941"/>
            <a:ext cx="9701101" cy="55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4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49" y="685562"/>
            <a:ext cx="9701101" cy="54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8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49" y="677941"/>
            <a:ext cx="9701101" cy="55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3647" cy="67056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747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04" y="780820"/>
            <a:ext cx="9586791" cy="52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56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91" y="742717"/>
            <a:ext cx="9670618" cy="53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62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70" y="1348559"/>
            <a:ext cx="9464860" cy="41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9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8" y="696993"/>
            <a:ext cx="9723963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0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73" y="731286"/>
            <a:ext cx="9609653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59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63" y="716045"/>
            <a:ext cx="9617273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4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98587"/>
            <a:ext cx="11576050" cy="65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1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1150894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3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682"/>
            <a:ext cx="11658600" cy="65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6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17265"/>
            <a:ext cx="11709173" cy="655343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05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11353800" cy="63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5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799"/>
            <a:ext cx="11734800" cy="65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1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21</Words>
  <Application>Microsoft Office PowerPoint</Application>
  <PresentationFormat>宽屏</PresentationFormat>
  <Paragraphs>16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0" baseType="lpstr">
      <vt:lpstr>等线</vt:lpstr>
      <vt:lpstr>宋体</vt:lpstr>
      <vt:lpstr>微软雅黑</vt:lpstr>
      <vt:lpstr>Calibri</vt:lpstr>
      <vt:lpstr>Office Theme</vt:lpstr>
      <vt:lpstr>爱采购商家后台</vt:lpstr>
      <vt:lpstr>爱采购商 家后台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服务商-爱采购商家后台更新版面向服务商-0302</dc:title>
  <cp:lastModifiedBy>Windows User</cp:lastModifiedBy>
  <cp:revision>28</cp:revision>
  <dcterms:created xsi:type="dcterms:W3CDTF">2021-07-27T02:18:03Z</dcterms:created>
  <dcterms:modified xsi:type="dcterms:W3CDTF">2021-07-27T02:30:19Z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2021-03-02T00:00:00Z</vt:filetime>
  </property>
  <property fmtid="{D5CDD505-2E9C-101B-9397-08002B2CF9AE}" pid="3" name="Creator">
    <vt:lpwstr>PowerPoint</vt:lpwstr>
  </property>
  <property fmtid="{D5CDD505-2E9C-101B-9397-08002B2CF9AE}" pid="4" name="LastSaved">
    <vt:filetime>2021-07-27T00:00:00Z</vt:filetime>
  </property>
</Properties>
</file>